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35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355" r:id="rId2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6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9.png"/><Relationship Id="rId21" Type="http://schemas.openxmlformats.org/officeDocument/2006/relationships/image" Target="../media/image91.png"/><Relationship Id="rId7" Type="http://schemas.openxmlformats.org/officeDocument/2006/relationships/image" Target="../media/image9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1.png"/><Relationship Id="rId24" Type="http://schemas.openxmlformats.org/officeDocument/2006/relationships/image" Target="../media/image9.png"/><Relationship Id="rId5" Type="http://schemas.openxmlformats.org/officeDocument/2006/relationships/image" Target="../media/image9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107.png"/><Relationship Id="rId19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106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4.png"/><Relationship Id="rId18" Type="http://schemas.openxmlformats.org/officeDocument/2006/relationships/image" Target="../media/image90.png"/><Relationship Id="rId3" Type="http://schemas.openxmlformats.org/officeDocument/2006/relationships/image" Target="../media/image49.png"/><Relationship Id="rId21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82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1.pn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86.png"/><Relationship Id="rId19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108.png"/><Relationship Id="rId14" Type="http://schemas.openxmlformats.org/officeDocument/2006/relationships/image" Target="../media/image85.png"/><Relationship Id="rId2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2.png"/><Relationship Id="rId18" Type="http://schemas.openxmlformats.org/officeDocument/2006/relationships/image" Target="../media/image89.png"/><Relationship Id="rId3" Type="http://schemas.openxmlformats.org/officeDocument/2006/relationships/image" Target="../media/image49.png"/><Relationship Id="rId21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81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5" Type="http://schemas.openxmlformats.org/officeDocument/2006/relationships/image" Target="../media/image85.png"/><Relationship Id="rId23" Type="http://schemas.openxmlformats.org/officeDocument/2006/relationships/image" Target="../media/image9.png"/><Relationship Id="rId10" Type="http://schemas.openxmlformats.org/officeDocument/2006/relationships/image" Target="../media/image110.png"/><Relationship Id="rId19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109.png"/><Relationship Id="rId14" Type="http://schemas.openxmlformats.org/officeDocument/2006/relationships/image" Target="../media/image84.png"/><Relationship Id="rId22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49.png"/><Relationship Id="rId21" Type="http://schemas.openxmlformats.org/officeDocument/2006/relationships/image" Target="../media/image92.png"/><Relationship Id="rId7" Type="http://schemas.openxmlformats.org/officeDocument/2006/relationships/image" Target="../media/image9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2.png"/><Relationship Id="rId24" Type="http://schemas.openxmlformats.org/officeDocument/2006/relationships/image" Target="../media/image113.png"/><Relationship Id="rId5" Type="http://schemas.openxmlformats.org/officeDocument/2006/relationships/image" Target="../media/image95.png"/><Relationship Id="rId15" Type="http://schemas.openxmlformats.org/officeDocument/2006/relationships/image" Target="../media/image86.png"/><Relationship Id="rId23" Type="http://schemas.openxmlformats.org/officeDocument/2006/relationships/image" Target="../media/image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112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1.png"/><Relationship Id="rId18" Type="http://schemas.openxmlformats.org/officeDocument/2006/relationships/image" Target="../media/image88.png"/><Relationship Id="rId3" Type="http://schemas.openxmlformats.org/officeDocument/2006/relationships/image" Target="../media/image49.png"/><Relationship Id="rId21" Type="http://schemas.openxmlformats.org/officeDocument/2006/relationships/image" Target="../media/image91.png"/><Relationship Id="rId7" Type="http://schemas.openxmlformats.org/officeDocument/2006/relationships/image" Target="../media/image96.png"/><Relationship Id="rId12" Type="http://schemas.openxmlformats.org/officeDocument/2006/relationships/image" Target="../media/image86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16.png"/><Relationship Id="rId24" Type="http://schemas.openxmlformats.org/officeDocument/2006/relationships/image" Target="../media/image9.png"/><Relationship Id="rId5" Type="http://schemas.openxmlformats.org/officeDocument/2006/relationships/image" Target="../media/image83.png"/><Relationship Id="rId15" Type="http://schemas.openxmlformats.org/officeDocument/2006/relationships/image" Target="../media/image84.png"/><Relationship Id="rId23" Type="http://schemas.openxmlformats.org/officeDocument/2006/relationships/image" Target="../media/image93.png"/><Relationship Id="rId10" Type="http://schemas.openxmlformats.org/officeDocument/2006/relationships/image" Target="../media/image115.png"/><Relationship Id="rId19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114.png"/><Relationship Id="rId14" Type="http://schemas.openxmlformats.org/officeDocument/2006/relationships/image" Target="../media/image82.png"/><Relationship Id="rId22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6.png"/><Relationship Id="rId18" Type="http://schemas.openxmlformats.org/officeDocument/2006/relationships/image" Target="../media/image117.png"/><Relationship Id="rId26" Type="http://schemas.openxmlformats.org/officeDocument/2006/relationships/image" Target="../media/image93.png"/><Relationship Id="rId3" Type="http://schemas.openxmlformats.org/officeDocument/2006/relationships/image" Target="../media/image49.png"/><Relationship Id="rId21" Type="http://schemas.openxmlformats.org/officeDocument/2006/relationships/image" Target="../media/image120.png"/><Relationship Id="rId7" Type="http://schemas.openxmlformats.org/officeDocument/2006/relationships/image" Target="../media/image83.png"/><Relationship Id="rId12" Type="http://schemas.openxmlformats.org/officeDocument/2006/relationships/image" Target="../media/image95.png"/><Relationship Id="rId17" Type="http://schemas.openxmlformats.org/officeDocument/2006/relationships/image" Target="../media/image90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9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91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23" Type="http://schemas.openxmlformats.org/officeDocument/2006/relationships/image" Target="../media/image122.png"/><Relationship Id="rId10" Type="http://schemas.openxmlformats.org/officeDocument/2006/relationships/image" Target="../media/image86.png"/><Relationship Id="rId19" Type="http://schemas.openxmlformats.org/officeDocument/2006/relationships/image" Target="../media/image118.png"/><Relationship Id="rId4" Type="http://schemas.openxmlformats.org/officeDocument/2006/relationships/image" Target="../media/image94.png"/><Relationship Id="rId9" Type="http://schemas.openxmlformats.org/officeDocument/2006/relationships/image" Target="../media/image85.png"/><Relationship Id="rId14" Type="http://schemas.openxmlformats.org/officeDocument/2006/relationships/image" Target="../media/image97.png"/><Relationship Id="rId22" Type="http://schemas.openxmlformats.org/officeDocument/2006/relationships/image" Target="../media/image121.png"/><Relationship Id="rId27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6.png"/><Relationship Id="rId18" Type="http://schemas.openxmlformats.org/officeDocument/2006/relationships/image" Target="../media/image123.png"/><Relationship Id="rId3" Type="http://schemas.openxmlformats.org/officeDocument/2006/relationships/image" Target="../media/image49.png"/><Relationship Id="rId21" Type="http://schemas.openxmlformats.org/officeDocument/2006/relationships/image" Target="../media/image126.png"/><Relationship Id="rId7" Type="http://schemas.openxmlformats.org/officeDocument/2006/relationships/image" Target="../media/image83.png"/><Relationship Id="rId12" Type="http://schemas.openxmlformats.org/officeDocument/2006/relationships/image" Target="../media/image95.png"/><Relationship Id="rId17" Type="http://schemas.openxmlformats.org/officeDocument/2006/relationships/image" Target="../media/image90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9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93.png"/><Relationship Id="rId5" Type="http://schemas.openxmlformats.org/officeDocument/2006/relationships/image" Target="../media/image81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6.png"/><Relationship Id="rId19" Type="http://schemas.openxmlformats.org/officeDocument/2006/relationships/image" Target="../media/image124.png"/><Relationship Id="rId4" Type="http://schemas.openxmlformats.org/officeDocument/2006/relationships/image" Target="../media/image94.png"/><Relationship Id="rId9" Type="http://schemas.openxmlformats.org/officeDocument/2006/relationships/image" Target="../media/image85.png"/><Relationship Id="rId14" Type="http://schemas.openxmlformats.org/officeDocument/2006/relationships/image" Target="../media/image97.png"/><Relationship Id="rId22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3.png"/><Relationship Id="rId18" Type="http://schemas.openxmlformats.org/officeDocument/2006/relationships/image" Target="../media/image89.png"/><Relationship Id="rId3" Type="http://schemas.openxmlformats.org/officeDocument/2006/relationships/image" Target="../media/image49.png"/><Relationship Id="rId21" Type="http://schemas.openxmlformats.org/officeDocument/2006/relationships/image" Target="../media/image129.png"/><Relationship Id="rId7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7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5" Type="http://schemas.openxmlformats.org/officeDocument/2006/relationships/image" Target="../media/image96.png"/><Relationship Id="rId23" Type="http://schemas.openxmlformats.org/officeDocument/2006/relationships/image" Target="../media/image9.png"/><Relationship Id="rId10" Type="http://schemas.openxmlformats.org/officeDocument/2006/relationships/image" Target="../media/image127.png"/><Relationship Id="rId19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85.png"/><Relationship Id="rId14" Type="http://schemas.openxmlformats.org/officeDocument/2006/relationships/image" Target="../media/image95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2.png"/><Relationship Id="rId21" Type="http://schemas.openxmlformats.org/officeDocument/2006/relationships/image" Target="../media/image145.png"/><Relationship Id="rId34" Type="http://schemas.openxmlformats.org/officeDocument/2006/relationships/image" Target="../media/image157.png"/><Relationship Id="rId42" Type="http://schemas.openxmlformats.org/officeDocument/2006/relationships/image" Target="../media/image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2.png"/><Relationship Id="rId41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77.png"/><Relationship Id="rId36" Type="http://schemas.openxmlformats.org/officeDocument/2006/relationships/image" Target="../media/image15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59.png"/><Relationship Id="rId3" Type="http://schemas.openxmlformats.org/officeDocument/2006/relationships/image" Target="../media/image61.png"/><Relationship Id="rId21" Type="http://schemas.openxmlformats.org/officeDocument/2006/relationships/image" Target="../media/image179.png"/><Relationship Id="rId34" Type="http://schemas.openxmlformats.org/officeDocument/2006/relationships/image" Target="../media/image162.png"/><Relationship Id="rId7" Type="http://schemas.openxmlformats.org/officeDocument/2006/relationships/image" Target="../media/image64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60.png"/><Relationship Id="rId33" Type="http://schemas.openxmlformats.org/officeDocument/2006/relationships/image" Target="../media/image15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69.png"/><Relationship Id="rId24" Type="http://schemas.openxmlformats.org/officeDocument/2006/relationships/image" Target="../media/image163.png"/><Relationship Id="rId32" Type="http://schemas.openxmlformats.org/officeDocument/2006/relationships/image" Target="../media/image157.png"/><Relationship Id="rId5" Type="http://schemas.openxmlformats.org/officeDocument/2006/relationships/image" Target="../media/image165.png"/><Relationship Id="rId15" Type="http://schemas.openxmlformats.org/officeDocument/2006/relationships/image" Target="../media/image173.png"/><Relationship Id="rId23" Type="http://schemas.openxmlformats.org/officeDocument/2006/relationships/image" Target="../media/image164.png"/><Relationship Id="rId28" Type="http://schemas.openxmlformats.org/officeDocument/2006/relationships/image" Target="../media/image182.png"/><Relationship Id="rId36" Type="http://schemas.openxmlformats.org/officeDocument/2006/relationships/image" Target="../media/image9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31" Type="http://schemas.openxmlformats.org/officeDocument/2006/relationships/image" Target="../media/image156.png"/><Relationship Id="rId4" Type="http://schemas.openxmlformats.org/officeDocument/2006/relationships/image" Target="../media/image80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5.png"/><Relationship Id="rId8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9.png"/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156.png"/><Relationship Id="rId3" Type="http://schemas.openxmlformats.org/officeDocument/2006/relationships/image" Target="../media/image61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166.png"/><Relationship Id="rId5" Type="http://schemas.openxmlformats.org/officeDocument/2006/relationships/image" Target="../media/image64.png"/><Relationship Id="rId15" Type="http://schemas.openxmlformats.org/officeDocument/2006/relationships/image" Target="../media/image195.png"/><Relationship Id="rId23" Type="http://schemas.openxmlformats.org/officeDocument/2006/relationships/image" Target="../media/image165.png"/><Relationship Id="rId28" Type="http://schemas.openxmlformats.org/officeDocument/2006/relationships/image" Target="../media/image158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80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157.png"/><Relationship Id="rId3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microsoft.com/office/2007/relationships/media" Target="../media/media1.mp4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video" Target="NULL" TargetMode="External"/><Relationship Id="rId6" Type="http://schemas.openxmlformats.org/officeDocument/2006/relationships/image" Target="../media/image94.png"/><Relationship Id="rId11" Type="http://schemas.openxmlformats.org/officeDocument/2006/relationships/image" Target="../media/image82.png"/><Relationship Id="rId24" Type="http://schemas.openxmlformats.org/officeDocument/2006/relationships/image" Target="../media/image98.png"/><Relationship Id="rId5" Type="http://schemas.openxmlformats.org/officeDocument/2006/relationships/image" Target="../media/image49.png"/><Relationship Id="rId15" Type="http://schemas.openxmlformats.org/officeDocument/2006/relationships/image" Target="../media/image86.png"/><Relationship Id="rId23" Type="http://schemas.openxmlformats.org/officeDocument/2006/relationships/image" Target="../media/image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7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49.png"/><Relationship Id="rId21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3.png"/><Relationship Id="rId5" Type="http://schemas.openxmlformats.org/officeDocument/2006/relationships/image" Target="../media/image95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9.png"/><Relationship Id="rId21" Type="http://schemas.openxmlformats.org/officeDocument/2006/relationships/image" Target="../media/image91.png"/><Relationship Id="rId7" Type="http://schemas.openxmlformats.org/officeDocument/2006/relationships/image" Target="../media/image9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1.png"/><Relationship Id="rId24" Type="http://schemas.openxmlformats.org/officeDocument/2006/relationships/image" Target="../media/image9.png"/><Relationship Id="rId5" Type="http://schemas.openxmlformats.org/officeDocument/2006/relationships/image" Target="../media/image9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102.png"/><Relationship Id="rId19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49.png"/><Relationship Id="rId21" Type="http://schemas.openxmlformats.org/officeDocument/2006/relationships/image" Target="../media/image92.png"/><Relationship Id="rId7" Type="http://schemas.openxmlformats.org/officeDocument/2006/relationships/image" Target="../media/image9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2.png"/><Relationship Id="rId5" Type="http://schemas.openxmlformats.org/officeDocument/2006/relationships/image" Target="../media/image95.png"/><Relationship Id="rId15" Type="http://schemas.openxmlformats.org/officeDocument/2006/relationships/image" Target="../media/image86.png"/><Relationship Id="rId23" Type="http://schemas.openxmlformats.org/officeDocument/2006/relationships/image" Target="../media/image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104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1610"/>
            <a:ext cx="17673495" cy="99872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82" y="1210474"/>
            <a:ext cx="4073652" cy="438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383" y="2640229"/>
            <a:ext cx="10691622" cy="1234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337" y="2093949"/>
            <a:ext cx="7902702" cy="6492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262" y="4053636"/>
            <a:ext cx="7902702" cy="4389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152" y="4563789"/>
            <a:ext cx="7902702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7397135"/>
            <a:ext cx="17673495" cy="251688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70" y="2417430"/>
            <a:ext cx="12562713" cy="731848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937" y="2847432"/>
            <a:ext cx="6616827" cy="688628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134" y="7394927"/>
            <a:ext cx="5221224" cy="21762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934360-69DA-41B7-94BD-F76ADE1F49FD}"/>
              </a:ext>
            </a:extLst>
          </p:cNvPr>
          <p:cNvSpPr/>
          <p:nvPr/>
        </p:nvSpPr>
        <p:spPr>
          <a:xfrm>
            <a:off x="8276786" y="6286030"/>
            <a:ext cx="5619687" cy="13299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AFCFF9-A401-4216-A146-CFB794EE2EC4}"/>
              </a:ext>
            </a:extLst>
          </p:cNvPr>
          <p:cNvSpPr txBox="1"/>
          <p:nvPr/>
        </p:nvSpPr>
        <p:spPr>
          <a:xfrm>
            <a:off x="2990774" y="8715894"/>
            <a:ext cx="46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</a:t>
            </a:r>
            <a:r>
              <a:rPr lang="en-US" altLang="ko-KR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JSP </a:t>
            </a:r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</a:t>
            </a:r>
            <a:endParaRPr lang="en-US" altLang="ko-KR" b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073" y="2128595"/>
            <a:ext cx="16048863" cy="8028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" y="3031547"/>
            <a:ext cx="9451324" cy="555326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7479" y="3031519"/>
            <a:ext cx="7342632" cy="56327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9" y="2299725"/>
            <a:ext cx="11411025" cy="714025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0" y="7018049"/>
            <a:ext cx="5190506" cy="16876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5" name="Image 5" descr="preencoded.png">
            <a:extLst>
              <a:ext uri="{FF2B5EF4-FFF2-40B4-BE49-F238E27FC236}">
                <a16:creationId xmlns:a16="http://schemas.microsoft.com/office/drawing/2014/main" id="{2D834931-C686-451F-BF93-EC22640381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74527" y="3202467"/>
            <a:ext cx="9212272" cy="54435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DFB4CB-8100-4F14-92D0-3CB63DE3933A}"/>
              </a:ext>
            </a:extLst>
          </p:cNvPr>
          <p:cNvSpPr/>
          <p:nvPr/>
        </p:nvSpPr>
        <p:spPr>
          <a:xfrm>
            <a:off x="8596775" y="3694830"/>
            <a:ext cx="6298320" cy="720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D3C094-06C2-4F67-9C30-85FBE2439DB8}"/>
              </a:ext>
            </a:extLst>
          </p:cNvPr>
          <p:cNvSpPr/>
          <p:nvPr/>
        </p:nvSpPr>
        <p:spPr>
          <a:xfrm>
            <a:off x="408845" y="7082072"/>
            <a:ext cx="4511932" cy="1388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51" y="2647481"/>
            <a:ext cx="16277749" cy="9536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41" y="3980612"/>
            <a:ext cx="16261604" cy="84953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7183" y="4924757"/>
            <a:ext cx="8715375" cy="47005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D090C5-E29A-4B12-B962-CAB56D5DE911}"/>
              </a:ext>
            </a:extLst>
          </p:cNvPr>
          <p:cNvSpPr/>
          <p:nvPr/>
        </p:nvSpPr>
        <p:spPr>
          <a:xfrm>
            <a:off x="13034520" y="4119866"/>
            <a:ext cx="1440319" cy="425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7E2068-C3B6-4860-A309-5AFA40F62EA2}"/>
              </a:ext>
            </a:extLst>
          </p:cNvPr>
          <p:cNvSpPr/>
          <p:nvPr/>
        </p:nvSpPr>
        <p:spPr>
          <a:xfrm>
            <a:off x="4208333" y="6815055"/>
            <a:ext cx="8509045" cy="931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6EAC68-5BF5-4860-8565-AC7FA231783B}"/>
              </a:ext>
            </a:extLst>
          </p:cNvPr>
          <p:cNvSpPr txBox="1"/>
          <p:nvPr/>
        </p:nvSpPr>
        <p:spPr>
          <a:xfrm>
            <a:off x="12603138" y="4508120"/>
            <a:ext cx="46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On-premise 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전용 페이지</a:t>
            </a:r>
            <a:endParaRPr lang="en-US" altLang="ko-KR" b="1">
              <a:solidFill>
                <a:schemeClr val="tx1">
                  <a:lumMod val="95000"/>
                  <a:lumOff val="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0901" y="5713958"/>
            <a:ext cx="3978354" cy="15321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79" y="7405223"/>
            <a:ext cx="17336724" cy="261475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22953" y="9219621"/>
            <a:ext cx="5130498" cy="55964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" y="2128815"/>
            <a:ext cx="17309306" cy="283935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6128" y="4033300"/>
            <a:ext cx="7469505" cy="152019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74747" y="4210739"/>
            <a:ext cx="7062026" cy="358287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0DEDF8-8FEA-4721-94CC-0A8EF15CB2DF}"/>
              </a:ext>
            </a:extLst>
          </p:cNvPr>
          <p:cNvSpPr/>
          <p:nvPr/>
        </p:nvSpPr>
        <p:spPr>
          <a:xfrm>
            <a:off x="14506099" y="3547148"/>
            <a:ext cx="884109" cy="418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E10DF4-9E03-422B-938F-5DC270BDD050}"/>
              </a:ext>
            </a:extLst>
          </p:cNvPr>
          <p:cNvSpPr/>
          <p:nvPr/>
        </p:nvSpPr>
        <p:spPr>
          <a:xfrm>
            <a:off x="10656599" y="6006359"/>
            <a:ext cx="6560589" cy="813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226692B-4C89-49D0-BE60-359CE0C4EB06}"/>
              </a:ext>
            </a:extLst>
          </p:cNvPr>
          <p:cNvSpPr/>
          <p:nvPr/>
        </p:nvSpPr>
        <p:spPr>
          <a:xfrm rot="5400000">
            <a:off x="5823284" y="3756461"/>
            <a:ext cx="397042" cy="569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1DFC18-D6AE-4777-B6DD-92B4D819C610}"/>
              </a:ext>
            </a:extLst>
          </p:cNvPr>
          <p:cNvSpPr/>
          <p:nvPr/>
        </p:nvSpPr>
        <p:spPr>
          <a:xfrm>
            <a:off x="6082189" y="5840619"/>
            <a:ext cx="3807047" cy="1256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7049EF-02FF-4CED-A509-3FF0C3A539B0}"/>
              </a:ext>
            </a:extLst>
          </p:cNvPr>
          <p:cNvSpPr/>
          <p:nvPr/>
        </p:nvSpPr>
        <p:spPr>
          <a:xfrm>
            <a:off x="11760282" y="9079854"/>
            <a:ext cx="5456906" cy="7959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591" y="541361"/>
            <a:ext cx="1151001" cy="292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927" y="541371"/>
            <a:ext cx="1818513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7054" y="464352"/>
            <a:ext cx="1617631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4794" y="694666"/>
            <a:ext cx="1014413" cy="2377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56651" y="2397904"/>
            <a:ext cx="8583787" cy="576529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37" y="2128723"/>
            <a:ext cx="8625935" cy="61986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7497" y="8532312"/>
            <a:ext cx="5888736" cy="89611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62521" y="8532202"/>
            <a:ext cx="5907024" cy="77724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725534-0F91-47BA-A991-823F8C5850D8}"/>
              </a:ext>
            </a:extLst>
          </p:cNvPr>
          <p:cNvSpPr/>
          <p:nvPr/>
        </p:nvSpPr>
        <p:spPr>
          <a:xfrm>
            <a:off x="5699571" y="8805776"/>
            <a:ext cx="1160258" cy="316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4D2C98-3C11-447B-A625-4B7D34EE0680}"/>
              </a:ext>
            </a:extLst>
          </p:cNvPr>
          <p:cNvSpPr/>
          <p:nvPr/>
        </p:nvSpPr>
        <p:spPr>
          <a:xfrm>
            <a:off x="14148761" y="8750181"/>
            <a:ext cx="1160258" cy="316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9556" y="464352"/>
            <a:ext cx="1617631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4794" y="694666"/>
            <a:ext cx="1014413" cy="2377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2128751"/>
            <a:ext cx="11550301" cy="781240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77294" y="4507014"/>
            <a:ext cx="8889397" cy="422224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54757A-BF51-4C68-848F-FEF6EC0D9970}"/>
              </a:ext>
            </a:extLst>
          </p:cNvPr>
          <p:cNvSpPr/>
          <p:nvPr/>
        </p:nvSpPr>
        <p:spPr>
          <a:xfrm>
            <a:off x="9147458" y="5534526"/>
            <a:ext cx="6565783" cy="1594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4982" y="3275646"/>
            <a:ext cx="7498652" cy="6765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98920">
            <a:off x="-1874959" y="3437001"/>
            <a:ext cx="21306252" cy="484863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177" y="1772747"/>
            <a:ext cx="7241762" cy="63093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3889" y="1772674"/>
            <a:ext cx="9787080" cy="69494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90156" y="5851822"/>
            <a:ext cx="1679515" cy="190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728" y="6672834"/>
            <a:ext cx="155448" cy="1554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143" y="3885167"/>
            <a:ext cx="2476738" cy="4023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332" y="5176318"/>
            <a:ext cx="777526" cy="2651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197" y="4326100"/>
            <a:ext cx="2330434" cy="5212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6583899" y="5099691"/>
            <a:ext cx="967737" cy="1902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0012" y="5537451"/>
            <a:ext cx="155448" cy="1554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1037" y="3287899"/>
            <a:ext cx="1870377" cy="40233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7003" y="3734163"/>
            <a:ext cx="2363581" cy="5212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008931" y="4440582"/>
            <a:ext cx="1341150" cy="1902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1858" y="5065041"/>
            <a:ext cx="155448" cy="15544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7713" y="2896271"/>
            <a:ext cx="1870377" cy="40233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7596" y="3315797"/>
            <a:ext cx="2981087" cy="5212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3820958" y="7535954"/>
            <a:ext cx="775750" cy="1902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4135213" y="7002173"/>
            <a:ext cx="155448" cy="15544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68065" y="7960474"/>
            <a:ext cx="1870377" cy="4023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4636" y="8478673"/>
            <a:ext cx="777526" cy="26517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4389547" y="5236394"/>
            <a:ext cx="846753" cy="1902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4767143" y="4722739"/>
            <a:ext cx="155448" cy="15544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765195" y="5592982"/>
            <a:ext cx="5519404" cy="75895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45549" y="434353"/>
            <a:ext cx="1326594" cy="38404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25812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64370" y="8350703"/>
            <a:ext cx="2981087" cy="5212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65286" y="6397828"/>
            <a:ext cx="2981087" cy="5212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66335" y="8362764"/>
            <a:ext cx="1870377" cy="4023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14432" y="8743822"/>
            <a:ext cx="5482114" cy="5212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0163739" y="7930015"/>
            <a:ext cx="846753" cy="1902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0514320" y="7360710"/>
            <a:ext cx="155448" cy="1554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812128" y="555790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18019" y="464348"/>
            <a:ext cx="1652492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196529" y="434351"/>
            <a:ext cx="2069830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315011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395933" y="539747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811978" y="464352"/>
            <a:ext cx="1532477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812" y="891540"/>
            <a:ext cx="3305556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034" y="891622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177" y="1772747"/>
            <a:ext cx="8650796" cy="6309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9647" y="2056248"/>
            <a:ext cx="6990302" cy="3474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308" y="7518663"/>
            <a:ext cx="3113961" cy="30175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76" y="7882695"/>
            <a:ext cx="2978801" cy="28346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8026" y="7518663"/>
            <a:ext cx="3113961" cy="30175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5941" y="7882649"/>
            <a:ext cx="2849642" cy="56692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877" y="7518681"/>
            <a:ext cx="4524851" cy="30175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0450" y="7882549"/>
            <a:ext cx="2849642" cy="56692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5963" y="7518663"/>
            <a:ext cx="3113961" cy="30175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8276" y="7882549"/>
            <a:ext cx="2849642" cy="28346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24201" y="3526210"/>
            <a:ext cx="3657600" cy="3657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5411" y="4568489"/>
            <a:ext cx="2615184" cy="261518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1423" y="4371216"/>
            <a:ext cx="1800797" cy="248845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7409" y="4908655"/>
            <a:ext cx="1955530" cy="1935099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1978" y="464352"/>
            <a:ext cx="1532477" cy="38404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95933" y="539747"/>
            <a:ext cx="1818513" cy="29260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18019" y="464348"/>
            <a:ext cx="1652492" cy="38404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812128" y="555790"/>
            <a:ext cx="1818513" cy="2926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308543" y="482478"/>
            <a:ext cx="2069830" cy="38404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752564" y="4968703"/>
            <a:ext cx="1647777" cy="181494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19489" y="7518663"/>
            <a:ext cx="3113961" cy="30175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019581" y="7882549"/>
            <a:ext cx="2849642" cy="28346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406451" y="600717"/>
            <a:ext cx="1818513" cy="2926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283842" y="7882549"/>
            <a:ext cx="2849642" cy="8595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75" y="3402820"/>
            <a:ext cx="2914364" cy="173464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99" y="4153814"/>
            <a:ext cx="1397746" cy="3291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940" y="3676291"/>
            <a:ext cx="538639" cy="2194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08" y="4467634"/>
            <a:ext cx="2514171" cy="201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1305" y="-132446"/>
            <a:ext cx="3365278" cy="100081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034" y="956819"/>
            <a:ext cx="4982337" cy="5212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586140">
            <a:off x="5634990" y="1130427"/>
            <a:ext cx="8276106" cy="914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98" y="1697355"/>
            <a:ext cx="4159377" cy="69494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662882" y="2097551"/>
            <a:ext cx="443224" cy="914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2731" y="1942899"/>
            <a:ext cx="656082" cy="32918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07" y="3418649"/>
            <a:ext cx="2914364" cy="173464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4391" y="4137569"/>
            <a:ext cx="1397746" cy="32918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479" y="3692119"/>
            <a:ext cx="538639" cy="21945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0442" y="4435343"/>
            <a:ext cx="2514171" cy="4023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727" y="3404083"/>
            <a:ext cx="2914364" cy="173464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7477" y="3770071"/>
            <a:ext cx="1397746" cy="65836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9600" y="3677552"/>
            <a:ext cx="538639" cy="2194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69563" y="4420777"/>
            <a:ext cx="2514171" cy="40233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839" y="3402519"/>
            <a:ext cx="2914364" cy="173464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41725" y="4105391"/>
            <a:ext cx="1795796" cy="32918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73729" y="3675989"/>
            <a:ext cx="538639" cy="2194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73729" y="4419213"/>
            <a:ext cx="2514171" cy="20116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73" y="6094595"/>
            <a:ext cx="2914364" cy="173464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3861" y="6749351"/>
            <a:ext cx="1397746" cy="32918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69945" y="6368064"/>
            <a:ext cx="538639" cy="21945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69908" y="7047134"/>
            <a:ext cx="2514171" cy="60350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52" y="6111402"/>
            <a:ext cx="2914364" cy="173464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90378" y="6734081"/>
            <a:ext cx="2058400" cy="32918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90424" y="6384871"/>
            <a:ext cx="538639" cy="21945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90387" y="7063941"/>
            <a:ext cx="2514171" cy="60350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97" y="6094119"/>
            <a:ext cx="2914364" cy="173464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53424" y="6716798"/>
            <a:ext cx="1397746" cy="32918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53469" y="6367589"/>
            <a:ext cx="538639" cy="21945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53433" y="7062698"/>
            <a:ext cx="2514171" cy="4023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839" y="6094138"/>
            <a:ext cx="2914364" cy="173464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41725" y="6700782"/>
            <a:ext cx="1397746" cy="32918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257687" y="6383646"/>
            <a:ext cx="538639" cy="219456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273729" y="7030639"/>
            <a:ext cx="2514171" cy="20116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32156" y="6191549"/>
            <a:ext cx="872395" cy="87239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871783" y="3498750"/>
            <a:ext cx="959120" cy="79424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486662" y="3482834"/>
            <a:ext cx="688658" cy="86996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628958" y="3498769"/>
            <a:ext cx="834104" cy="807387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838725" y="3482651"/>
            <a:ext cx="866966" cy="78209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72522" y="6191631"/>
            <a:ext cx="858250" cy="745236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91432" y="6164894"/>
            <a:ext cx="944118" cy="786813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933456" y="6159563"/>
            <a:ext cx="797100" cy="744807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54" y="1173495"/>
            <a:ext cx="146304" cy="14630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617" y="1059241"/>
            <a:ext cx="1774079" cy="37490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198" y="1173495"/>
            <a:ext cx="146304" cy="14630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0667" y="1059250"/>
            <a:ext cx="1123855" cy="3749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71997" y="7544440"/>
            <a:ext cx="2565321" cy="31089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8630" y="5203503"/>
            <a:ext cx="2565321" cy="31089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44438" y="5203576"/>
            <a:ext cx="2565321" cy="31089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6685" y="5025414"/>
            <a:ext cx="2260854" cy="914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1771" y="6300783"/>
            <a:ext cx="1897809" cy="2651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8015" y="7544367"/>
            <a:ext cx="2565321" cy="31089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0263" y="7366205"/>
            <a:ext cx="2260854" cy="91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579" y="6300856"/>
            <a:ext cx="1897809" cy="26517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6071" y="7366278"/>
            <a:ext cx="2260854" cy="91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96529" y="434351"/>
            <a:ext cx="2069830" cy="38404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5011" y="541361"/>
            <a:ext cx="1818513" cy="2926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7575" y="459365"/>
            <a:ext cx="1652492" cy="38404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07302" y="530600"/>
            <a:ext cx="1818513" cy="29260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6376" y="464352"/>
            <a:ext cx="1532477" cy="38404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53284" y="541361"/>
            <a:ext cx="1818513" cy="29260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813" y="1387639"/>
            <a:ext cx="17566053" cy="853435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392" y="330003"/>
            <a:ext cx="647938" cy="6345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80836" y="694666"/>
            <a:ext cx="1014413" cy="23774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358287" y="1390848"/>
            <a:ext cx="4235101" cy="450770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66" y="-16"/>
            <a:ext cx="17708785" cy="1000496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862" y="1877025"/>
            <a:ext cx="2978944" cy="1801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529" y="3814913"/>
            <a:ext cx="8511492" cy="1024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04" y="5058497"/>
            <a:ext cx="3885771" cy="4297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881" y="5517307"/>
            <a:ext cx="6956584" cy="4023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5408" y="6372152"/>
            <a:ext cx="8785527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4647" y="6637447"/>
            <a:ext cx="2434304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6" y="6743828"/>
            <a:ext cx="171307" cy="17130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6109" y="6637374"/>
            <a:ext cx="1798082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6530" y="6743755"/>
            <a:ext cx="171307" cy="17130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6699" y="6637447"/>
            <a:ext cx="1798082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97174" y="6743828"/>
            <a:ext cx="171307" cy="17130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447" y="1185510"/>
            <a:ext cx="7021592" cy="745578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9666" y="8157975"/>
            <a:ext cx="20375832" cy="245430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649" y="2062310"/>
            <a:ext cx="8793385" cy="6309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639" y="1696550"/>
            <a:ext cx="3733467" cy="3474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858" y="2976372"/>
            <a:ext cx="3264408" cy="32644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23157">
            <a:off x="5376187" y="4630275"/>
            <a:ext cx="330206" cy="35305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986" y="4836371"/>
            <a:ext cx="203168" cy="2031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2323" y="2925723"/>
            <a:ext cx="3264408" cy="32644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123140">
            <a:off x="11785153" y="4432079"/>
            <a:ext cx="330206" cy="35305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900000">
            <a:off x="11920850" y="4393921"/>
            <a:ext cx="203200" cy="203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50545" y="4690707"/>
            <a:ext cx="6455664" cy="541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542782" y="7628382"/>
            <a:ext cx="457200" cy="411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8194" y="8854912"/>
            <a:ext cx="14639973" cy="3749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5266" y="5403619"/>
            <a:ext cx="2641902" cy="42976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13493" y="5403555"/>
            <a:ext cx="2641902" cy="42976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5856" y="891540"/>
            <a:ext cx="3305556" cy="274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82769" y="3298351"/>
            <a:ext cx="2703338" cy="210526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08952" y="3581586"/>
            <a:ext cx="1973818" cy="173035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8024B7-B445-44AA-BC23-4174FE582250}"/>
              </a:ext>
            </a:extLst>
          </p:cNvPr>
          <p:cNvSpPr txBox="1"/>
          <p:nvPr/>
        </p:nvSpPr>
        <p:spPr>
          <a:xfrm>
            <a:off x="3196274" y="6372986"/>
            <a:ext cx="46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관리자용 서버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B93BBC-18D9-4EAB-BAFC-0C1451137771}"/>
              </a:ext>
            </a:extLst>
          </p:cNvPr>
          <p:cNvSpPr txBox="1"/>
          <p:nvPr/>
        </p:nvSpPr>
        <p:spPr>
          <a:xfrm>
            <a:off x="12573716" y="6240780"/>
            <a:ext cx="46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및 실제 구현 서버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32" name="bandicam 2024-10-02 16-21-18-435 (2)">
            <a:hlinkClick r:id="" action="ppaction://media"/>
            <a:extLst>
              <a:ext uri="{FF2B5EF4-FFF2-40B4-BE49-F238E27FC236}">
                <a16:creationId xmlns:a16="http://schemas.microsoft.com/office/drawing/2014/main" id="{AC65C46C-F73E-439F-8A25-A85EEEB5D4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41.9999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50173" y="2299724"/>
            <a:ext cx="16618889" cy="7436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801" y="2241012"/>
            <a:ext cx="15029021" cy="752236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241" y="2332452"/>
            <a:ext cx="15029021" cy="752236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2681" y="6173425"/>
            <a:ext cx="9335167" cy="305638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159" y="3242097"/>
            <a:ext cx="5107496" cy="16129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C3279A-36CE-44F8-953D-9B16D5927072}"/>
              </a:ext>
            </a:extLst>
          </p:cNvPr>
          <p:cNvSpPr txBox="1"/>
          <p:nvPr/>
        </p:nvSpPr>
        <p:spPr>
          <a:xfrm>
            <a:off x="10735657" y="7939321"/>
            <a:ext cx="469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 string </a:t>
            </a:r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 사용해서 </a:t>
            </a:r>
            <a:endParaRPr lang="en-US" altLang="ko-KR" b="1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비로그인시에 페이지 접근 불가능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" y="2128787"/>
            <a:ext cx="17769792" cy="774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64" y="1159944"/>
            <a:ext cx="6413230" cy="813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29" y="2647481"/>
            <a:ext cx="7497366" cy="384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942" y="6366739"/>
            <a:ext cx="1185577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50" y="2254773"/>
            <a:ext cx="11497437" cy="74947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041" y="3342745"/>
            <a:ext cx="9525333" cy="578500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29" y="465965"/>
            <a:ext cx="1652492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587" y="541361"/>
            <a:ext cx="1151001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9196" y="466031"/>
            <a:ext cx="1326594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3923" y="541371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7094" y="464352"/>
            <a:ext cx="1617631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392" y="297919"/>
            <a:ext cx="647938" cy="6345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0421" y="605482"/>
            <a:ext cx="1851089" cy="31089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4797" y="694666"/>
            <a:ext cx="1014413" cy="2377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35135" y="541361"/>
            <a:ext cx="1818513" cy="29260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52511" y="464352"/>
            <a:ext cx="2150126" cy="38404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35001" y="541361"/>
            <a:ext cx="1818513" cy="2926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E77F03-DA9A-411A-9E57-8DD71B4B0646}"/>
              </a:ext>
            </a:extLst>
          </p:cNvPr>
          <p:cNvSpPr/>
          <p:nvPr/>
        </p:nvSpPr>
        <p:spPr>
          <a:xfrm>
            <a:off x="8512321" y="3946358"/>
            <a:ext cx="4421626" cy="1542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42</Words>
  <Application>Microsoft Office PowerPoint</Application>
  <PresentationFormat>사용자 지정</PresentationFormat>
  <Paragraphs>26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나눔스퀘어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mangoboard.net_42258284</dc:creator>
  <cp:lastModifiedBy>14211</cp:lastModifiedBy>
  <cp:revision>34</cp:revision>
  <dcterms:created xsi:type="dcterms:W3CDTF">2024-10-02T07:13:56Z</dcterms:created>
  <dcterms:modified xsi:type="dcterms:W3CDTF">2024-11-17T16:55:22Z</dcterms:modified>
</cp:coreProperties>
</file>